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4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89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34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26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31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79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83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30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46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04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44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B3E9C-84E6-4C64-AE28-F22C5FF1914B}" type="datetimeFigureOut">
              <a:rPr lang="fr-FR" smtClean="0"/>
              <a:t>21/09/2016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C3FE-A448-4660-9300-B8D30F3C41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466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268760"/>
            <a:ext cx="4142739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97378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MARCHAND JP</dc:creator>
  <cp:lastModifiedBy>MARCHAND JP</cp:lastModifiedBy>
  <cp:revision>1</cp:revision>
  <dcterms:created xsi:type="dcterms:W3CDTF">2016-09-21T07:42:10Z</dcterms:created>
  <dcterms:modified xsi:type="dcterms:W3CDTF">2016-09-21T07:43:39Z</dcterms:modified>
</cp:coreProperties>
</file>